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6" r:id="rId3"/>
    <p:sldId id="280" r:id="rId4"/>
    <p:sldId id="271" r:id="rId5"/>
    <p:sldId id="272" r:id="rId6"/>
    <p:sldId id="266" r:id="rId7"/>
    <p:sldId id="262" r:id="rId8"/>
    <p:sldId id="263" r:id="rId9"/>
    <p:sldId id="288" r:id="rId10"/>
    <p:sldId id="287" r:id="rId11"/>
    <p:sldId id="264" r:id="rId12"/>
    <p:sldId id="273" r:id="rId13"/>
    <p:sldId id="275" r:id="rId14"/>
    <p:sldId id="278" r:id="rId15"/>
    <p:sldId id="279" r:id="rId16"/>
    <p:sldId id="268" r:id="rId17"/>
    <p:sldId id="281" r:id="rId18"/>
    <p:sldId id="282" r:id="rId19"/>
    <p:sldId id="284" r:id="rId20"/>
    <p:sldId id="285" r:id="rId21"/>
    <p:sldId id="295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530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325E05C-23BE-45EB-BDA7-3AF694C3B6B7}" type="datetimeFigureOut">
              <a:rPr lang="ru-RU" smtClean="0"/>
              <a:pPr/>
              <a:t>17.09.2018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0B6BB32-F751-43B9-98B4-B95B8D05A7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техникум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5857916" cy="4393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7" descr="0040общежитие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079"/>
          <a:stretch>
            <a:fillRect/>
          </a:stretch>
        </p:blipFill>
        <p:spPr>
          <a:xfrm>
            <a:off x="3786182" y="3533533"/>
            <a:ext cx="5357818" cy="3324467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5288340"/>
            <a:ext cx="450056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Студенческое о</a:t>
            </a:r>
            <a:r>
              <a:rPr lang="ru-RU" sz="48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бщежитие</a:t>
            </a:r>
            <a:endParaRPr lang="ru-RU" sz="48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143116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ГПОУ ЯО РЫБИНСКИЙ ЛЕСОТЕХНИЧЕСКИЙ КОЛЛЕДЖ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1582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330450" y="0"/>
            <a:ext cx="4483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87628" y="0"/>
            <a:ext cx="7453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Приятного аппетита!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8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29743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2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Чистота – залог здоровья!</a:t>
            </a:r>
            <a:endParaRPr lang="ru-RU" sz="52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67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5653869">
            <a:off x="3965238" y="1584081"/>
            <a:ext cx="5763987" cy="4322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IMG_067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5163659">
            <a:off x="-505591" y="1432343"/>
            <a:ext cx="6031327" cy="452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7628" y="0"/>
            <a:ext cx="5938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 легким паром!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5642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Телевизионная комната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4958164">
            <a:off x="449329" y="1001924"/>
            <a:ext cx="6372640" cy="4779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655866" y="5934670"/>
            <a:ext cx="348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Изолятор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655866" y="5934670"/>
            <a:ext cx="3288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Сушилка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30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68363"/>
            <a:ext cx="9144000" cy="59896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60043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Столовая колледжа</a:t>
            </a:r>
            <a:endParaRPr lang="ru-RU" sz="5400" b="1" cap="none" spc="50" dirty="0" smtClean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4400" b="1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Капитальный ремонт в 2010 г.</a:t>
            </a:r>
            <a:endParaRPr lang="ru-RU" sz="4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70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15819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786050" y="0"/>
            <a:ext cx="5881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Комната отдыха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10CANON\IMG_0731_.jpg"/>
          <p:cNvPicPr>
            <a:picLocks noChangeAspect="1" noChangeArrowheads="1"/>
          </p:cNvPicPr>
          <p:nvPr/>
        </p:nvPicPr>
        <p:blipFill>
          <a:blip r:embed="rId2"/>
          <a:srcRect l="4621"/>
          <a:stretch>
            <a:fillRect/>
          </a:stretch>
        </p:blipFill>
        <p:spPr bwMode="auto">
          <a:xfrm>
            <a:off x="0" y="675123"/>
            <a:ext cx="9144000" cy="618287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</a:t>
            </a:r>
            <a:r>
              <a:rPr lang="ru-RU" sz="36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ирпичное общежитие на 100 мест п</a:t>
            </a:r>
            <a:r>
              <a:rPr lang="ru-RU" sz="3600" b="1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остроено в 1989 г.</a:t>
            </a:r>
            <a:endParaRPr lang="ru-RU" sz="3600" b="1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3600" b="1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Капитальный ремонт в 2003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N1582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87628" y="0"/>
            <a:ext cx="8056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Внеклассные занятия </a:t>
            </a:r>
          </a:p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по русскому языку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8596" y="0"/>
            <a:ext cx="75509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Это наш второй дом!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928670"/>
            <a:ext cx="2210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Вахта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6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83249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Заведующая общежитием</a:t>
            </a:r>
          </a:p>
          <a:p>
            <a:pPr algn="ctr"/>
            <a:r>
              <a:rPr lang="ru-RU" sz="48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ru-RU" sz="4800" b="1" cap="none" spc="50" dirty="0" err="1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Велигжанина</a:t>
            </a:r>
            <a:r>
              <a:rPr lang="ru-RU" sz="48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Л.В.</a:t>
            </a:r>
            <a:endParaRPr lang="ru-RU" sz="48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9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85786" y="0"/>
            <a:ext cx="6896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В комнате девушек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8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Нам песня строить и жить помогает!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28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71538" y="0"/>
            <a:ext cx="3143272" cy="9286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Кухня</a:t>
            </a:r>
            <a:endParaRPr lang="ru-RU" sz="54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N1582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225671">
            <a:off x="4689081" y="826577"/>
            <a:ext cx="4419608" cy="5892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 descr="SN15821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21428021">
            <a:off x="182419" y="870220"/>
            <a:ext cx="4410880" cy="588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cap="none" spc="50" dirty="0" smtClean="0">
                <a:ln w="11430"/>
                <a:solidFill>
                  <a:srgbClr val="7E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…А кушать хочется всегда!</a:t>
            </a:r>
            <a:endParaRPr lang="ru-RU" sz="5000" b="1" cap="none" spc="50" dirty="0">
              <a:ln w="11430"/>
              <a:solidFill>
                <a:srgbClr val="7E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176</TotalTime>
  <Words>83</Words>
  <Application>Microsoft Office PowerPoint</Application>
  <PresentationFormat>Экран (4:3)</PresentationFormat>
  <Paragraphs>23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Общежитие ГОУ СПО «Рыбинский  лесхоз-техникум»</dc:title>
  <dc:creator>Admin</dc:creator>
  <cp:lastModifiedBy>Tatjana</cp:lastModifiedBy>
  <cp:revision>22</cp:revision>
  <dcterms:created xsi:type="dcterms:W3CDTF">2011-06-02T11:40:36Z</dcterms:created>
  <dcterms:modified xsi:type="dcterms:W3CDTF">2018-09-17T15:29:08Z</dcterms:modified>
</cp:coreProperties>
</file>