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64" r:id="rId4"/>
    <p:sldId id="294" r:id="rId5"/>
    <p:sldId id="293" r:id="rId6"/>
    <p:sldId id="265" r:id="rId7"/>
    <p:sldId id="299" r:id="rId8"/>
    <p:sldId id="266" r:id="rId9"/>
    <p:sldId id="271" r:id="rId10"/>
    <p:sldId id="303" r:id="rId11"/>
    <p:sldId id="300" r:id="rId12"/>
    <p:sldId id="296" r:id="rId13"/>
    <p:sldId id="258" r:id="rId14"/>
    <p:sldId id="295" r:id="rId15"/>
    <p:sldId id="292" r:id="rId16"/>
    <p:sldId id="263" r:id="rId17"/>
  </p:sldIdLst>
  <p:sldSz cx="10691813" cy="7559675"/>
  <p:notesSz cx="6858000" cy="9144000"/>
  <p:defaultTextStyle>
    <a:defPPr>
      <a:defRPr lang="ru-RU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3232D"/>
    <a:srgbClr val="1F3D8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20902"/>
    <p:restoredTop sz="94618"/>
  </p:normalViewPr>
  <p:slideViewPr>
    <p:cSldViewPr snapToGrid="0" snapToObjects="1">
      <p:cViewPr>
        <p:scale>
          <a:sx n="60" d="100"/>
          <a:sy n="60" d="100"/>
        </p:scale>
        <p:origin x="-2664" y="-1194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5A526-62A9-4440-ACC2-DB731B536920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C6BB8-88C9-C147-B608-4664A2A05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803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B49DA-812C-8346-BB74-5620E7F783A7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55A04-406D-A240-AB3D-5155977581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213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7"/>
            <a:ext cx="10691813" cy="7559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122" y="2804933"/>
            <a:ext cx="6952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ЛАНДШАФТНЫЙ ДИЗАЙН</a:t>
            </a:r>
            <a:endParaRPr lang="ru-RU" sz="6000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4238795"/>
      </p:ext>
    </p:extLst>
  </p:cSld>
  <p:clrMapOvr>
    <a:masterClrMapping/>
  </p:clrMapOvr>
  <p:transition advTm="282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pp.userapi.com/c637424/v637424623/14041/JZfvCn0EAc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0262" y="1694559"/>
            <a:ext cx="9929300" cy="5589110"/>
          </a:xfrm>
          <a:prstGeom prst="rect">
            <a:avLst/>
          </a:prstGeom>
          <a:noFill/>
        </p:spPr>
      </p:pic>
    </p:spTree>
  </p:cSld>
  <p:clrMapOvr>
    <a:masterClrMapping/>
  </p:clrMapOvr>
  <p:transition advTm="512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pp.userapi.com/c637424/v637424623/14037/PxpJF_kKlQg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1791" y="1639613"/>
            <a:ext cx="9998904" cy="5628289"/>
          </a:xfrm>
          <a:prstGeom prst="rect">
            <a:avLst/>
          </a:prstGeom>
          <a:noFill/>
        </p:spPr>
      </p:pic>
    </p:spTree>
  </p:cSld>
  <p:clrMapOvr>
    <a:masterClrMapping/>
  </p:clrMapOvr>
  <p:transition advTm="581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66" y="0"/>
            <a:ext cx="6747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F3D85"/>
                </a:solidFill>
                <a:latin typeface="Akrobat ExtraBold" charset="0"/>
                <a:ea typeface="Akrobat ExtraBold" charset="0"/>
                <a:cs typeface="Akrobat ExtraBold" charset="0"/>
              </a:rPr>
              <a:t>НАЗВАНИЕ РАЗДЕЛА</a:t>
            </a:r>
            <a:endParaRPr lang="ru-RU" sz="4800" b="1" dirty="0">
              <a:solidFill>
                <a:srgbClr val="1F3D85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0289" y="7001266"/>
            <a:ext cx="479618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NN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29761" y="221565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185906" y="221565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642051" y="221565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098196" y="221565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29761" y="466154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185906" y="466154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642051" y="466154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098196" y="466154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7025601" cy="468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 l="8434" r="12048"/>
          <a:stretch>
            <a:fillRect/>
          </a:stretch>
        </p:blipFill>
        <p:spPr bwMode="auto">
          <a:xfrm>
            <a:off x="5468073" y="3175902"/>
            <a:ext cx="5223740" cy="437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94423138"/>
      </p:ext>
    </p:extLst>
  </p:cSld>
  <p:clrMapOvr>
    <a:masterClrMapping/>
  </p:clrMapOvr>
  <p:transition advTm="3953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58486" y="2239615"/>
            <a:ext cx="4413746" cy="44137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250289" y="7001266"/>
            <a:ext cx="479618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NN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t="10499" r="11964"/>
          <a:stretch>
            <a:fillRect/>
          </a:stretch>
        </p:blipFill>
        <p:spPr bwMode="auto">
          <a:xfrm>
            <a:off x="867103" y="1324230"/>
            <a:ext cx="9175531" cy="623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77980556"/>
      </p:ext>
    </p:extLst>
  </p:cSld>
  <p:clrMapOvr>
    <a:masterClrMapping/>
  </p:clrMapOvr>
  <p:transition advTm="490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0289" y="7001266"/>
            <a:ext cx="479618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NN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29761" y="221565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185906" y="221565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642051" y="221565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098196" y="221565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29761" y="466154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185906" y="466154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642051" y="466154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098196" y="466154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b="13060"/>
          <a:stretch>
            <a:fillRect/>
          </a:stretch>
        </p:blipFill>
        <p:spPr bwMode="auto">
          <a:xfrm>
            <a:off x="871655" y="1820310"/>
            <a:ext cx="9144000" cy="529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29760" y="88760"/>
            <a:ext cx="6536541" cy="435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894423138"/>
      </p:ext>
    </p:extLst>
  </p:cSld>
  <p:clrMapOvr>
    <a:masterClrMapping/>
  </p:clrMapOvr>
  <p:transition advTm="473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" y="0"/>
            <a:ext cx="5896303" cy="125994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Наши достижения</a:t>
            </a:r>
            <a:endParaRPr lang="ru-RU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29131" y="944940"/>
            <a:ext cx="5767171" cy="4989036"/>
          </a:xfrm>
        </p:spPr>
        <p:txBody>
          <a:bodyPr/>
          <a:lstStyle/>
          <a:p>
            <a:pPr algn="ctr">
              <a:buNone/>
            </a:pPr>
            <a:r>
              <a:rPr lang="ru-RU" sz="4400" b="1" dirty="0" smtClean="0">
                <a:solidFill>
                  <a:srgbClr val="C323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Победители </a:t>
            </a:r>
          </a:p>
          <a:p>
            <a:pPr algn="ctr">
              <a:buNone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IV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Национального чемпионата «Молодые профессионалы» (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WSR)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ttps://pp.vk.me/c615817/v615817623/ef2e/IGgU5CB1rO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0028" y="236215"/>
            <a:ext cx="4722217" cy="3109310"/>
          </a:xfrm>
          <a:prstGeom prst="rect">
            <a:avLst/>
          </a:prstGeom>
          <a:noFill/>
        </p:spPr>
      </p:pic>
      <p:pic>
        <p:nvPicPr>
          <p:cNvPr id="1028" name="Picture 4" descr="https://pp.vk.me/c615817/v615817623/e5fc/OLVPxRX1eN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676" y="3328316"/>
            <a:ext cx="9901078" cy="4231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pp.vk.me/c615817/v615817623/e619/l0u7Z-1N11c.jpg"/>
          <p:cNvPicPr>
            <a:picLocks noChangeAspect="1" noChangeArrowheads="1"/>
          </p:cNvPicPr>
          <p:nvPr/>
        </p:nvPicPr>
        <p:blipFill>
          <a:blip r:embed="rId5" cstate="print"/>
          <a:srcRect r="14772"/>
          <a:stretch>
            <a:fillRect/>
          </a:stretch>
        </p:blipFill>
        <p:spPr bwMode="auto">
          <a:xfrm>
            <a:off x="4427074" y="2936256"/>
            <a:ext cx="6264777" cy="462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9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705567" cy="7559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93212"/>
      </p:ext>
    </p:extLst>
  </p:cSld>
  <p:clrMapOvr>
    <a:masterClrMapping/>
  </p:clrMapOvr>
  <p:transition advTm="259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4821" y="2497067"/>
            <a:ext cx="5558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F3D85"/>
                </a:solidFill>
                <a:latin typeface="Akrobat ExtraBold" charset="0"/>
                <a:ea typeface="Akrobat ExtraBold" charset="0"/>
                <a:cs typeface="Akrobat ExtraBold" charset="0"/>
              </a:rPr>
              <a:t>НАЗВАНИЕ РАЗДЕЛА</a:t>
            </a:r>
            <a:endParaRPr lang="ru-RU" sz="4800" b="1" dirty="0">
              <a:solidFill>
                <a:srgbClr val="1F3D85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4821" y="3328064"/>
            <a:ext cx="4498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1F3D85"/>
                </a:solidFill>
                <a:latin typeface="Akrobat ExtraBold" charset="0"/>
                <a:ea typeface="Akrobat ExtraBold" charset="0"/>
                <a:cs typeface="Akrobat ExtraBold" charset="0"/>
              </a:rPr>
              <a:t>ТЕКСТ ТЕКСТ ТЕКСТ ТЕКСТ</a:t>
            </a:r>
          </a:p>
          <a:p>
            <a:r>
              <a:rPr lang="ru-RU" sz="3000" b="1" dirty="0" smtClean="0">
                <a:solidFill>
                  <a:srgbClr val="1F3D85"/>
                </a:solidFill>
                <a:latin typeface="Akrobat ExtraBold" charset="0"/>
                <a:ea typeface="Akrobat ExtraBold" charset="0"/>
                <a:cs typeface="Akrobat ExtraBold" charset="0"/>
              </a:rPr>
              <a:t>ТЕКСТ ТЕКСТ ТЕКСТ ТЕКСТ</a:t>
            </a:r>
          </a:p>
          <a:p>
            <a:endParaRPr lang="ru-RU" sz="3000" b="1" dirty="0" smtClean="0">
              <a:solidFill>
                <a:srgbClr val="1F3D85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pic>
        <p:nvPicPr>
          <p:cNvPr id="5" name="Picture 4" descr="https://pp.vk.me/c624128/v624128623/cf72/jcQNadNfnO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3516">
            <a:off x="3947397" y="2497067"/>
            <a:ext cx="6744416" cy="505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6841387"/>
            <a:ext cx="10691813" cy="785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10079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56744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07943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I Региональный чемпионат </a:t>
            </a:r>
            <a:r>
              <a:rPr lang="ru-RU" sz="4800" b="1" dirty="0" err="1" smtClean="0">
                <a:solidFill>
                  <a:schemeClr val="accent5">
                    <a:lumMod val="75000"/>
                  </a:schemeClr>
                </a:solidFill>
              </a:rPr>
              <a:t>Worldskills</a:t>
            </a: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5">
                    <a:lumMod val="75000"/>
                  </a:schemeClr>
                </a:solidFill>
              </a:rPr>
              <a:t>Russia</a:t>
            </a:r>
            <a:endParaRPr lang="ru-RU" sz="4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0" algn="ctr" defTabSz="1007943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Ярославль, 2014</a:t>
            </a:r>
            <a:endParaRPr lang="ru-RU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3041815"/>
      </p:ext>
    </p:extLst>
  </p:cSld>
  <p:clrMapOvr>
    <a:masterClrMapping/>
  </p:clrMapOvr>
  <p:transition advTm="468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5641" y="1923267"/>
            <a:ext cx="555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1F3D85"/>
                </a:solidFill>
                <a:latin typeface="Akrobat ExtraBold" charset="0"/>
                <a:ea typeface="Akrobat ExtraBold" charset="0"/>
                <a:cs typeface="Akrobat ExtraBold" charset="0"/>
              </a:rPr>
              <a:t>ПОДЗАГОЛОВОК</a:t>
            </a:r>
            <a:endParaRPr lang="ru-RU" sz="3200" b="1" dirty="0">
              <a:solidFill>
                <a:srgbClr val="1F3D85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05422" y="2423256"/>
            <a:ext cx="2111022" cy="21110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0077" y="2785871"/>
            <a:ext cx="180871" cy="180871"/>
          </a:xfrm>
          <a:prstGeom prst="rect">
            <a:avLst/>
          </a:prstGeom>
          <a:solidFill>
            <a:srgbClr val="C32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105422" y="4864813"/>
            <a:ext cx="2111022" cy="21110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675301" y="2423256"/>
            <a:ext cx="2111022" cy="21110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75301" y="4864813"/>
            <a:ext cx="2111022" cy="21110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1323" r="14013"/>
          <a:stretch>
            <a:fillRect/>
          </a:stretch>
        </p:blipFill>
        <p:spPr bwMode="auto">
          <a:xfrm>
            <a:off x="0" y="-1"/>
            <a:ext cx="6553363" cy="486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26415" t="4687" r="15212" b="21020"/>
          <a:stretch>
            <a:fillRect/>
          </a:stretch>
        </p:blipFill>
        <p:spPr bwMode="auto">
          <a:xfrm rot="427099">
            <a:off x="5350719" y="2702585"/>
            <a:ext cx="5462095" cy="4634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16750624"/>
      </p:ext>
    </p:extLst>
  </p:cSld>
  <p:clrMapOvr>
    <a:masterClrMapping/>
  </p:clrMapOvr>
  <p:transition advTm="475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6"/>
            <a:ext cx="10691813" cy="75553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58486" y="2239615"/>
            <a:ext cx="4413746" cy="44137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/>
          <a:srcRect l="8163" t="19445" r="13122" b="23606"/>
          <a:stretch>
            <a:fillRect/>
          </a:stretch>
        </p:blipFill>
        <p:spPr bwMode="auto">
          <a:xfrm rot="21406472">
            <a:off x="547296" y="399152"/>
            <a:ext cx="5949888" cy="6439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J:\2017 РЧ\для освещения\DSC_1519.JPG"/>
          <p:cNvPicPr>
            <a:picLocks noChangeAspect="1" noChangeArrowheads="1"/>
          </p:cNvPicPr>
          <p:nvPr/>
        </p:nvPicPr>
        <p:blipFill>
          <a:blip r:embed="rId4" cstate="print"/>
          <a:srcRect l="19773" t="28964"/>
          <a:stretch>
            <a:fillRect/>
          </a:stretch>
        </p:blipFill>
        <p:spPr bwMode="auto">
          <a:xfrm rot="16395990">
            <a:off x="5711606" y="3118883"/>
            <a:ext cx="5463880" cy="3233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87711557"/>
      </p:ext>
    </p:extLst>
  </p:cSld>
  <p:clrMapOvr>
    <a:masterClrMapping/>
  </p:clrMapOvr>
  <p:transition advTm="434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6"/>
            <a:ext cx="10691813" cy="755537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4924" t="12813" r="47298"/>
          <a:stretch>
            <a:fillRect/>
          </a:stretch>
        </p:blipFill>
        <p:spPr bwMode="auto">
          <a:xfrm rot="21439246">
            <a:off x="652527" y="92388"/>
            <a:ext cx="4489368" cy="690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958486" y="2239615"/>
            <a:ext cx="4413746" cy="44137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3394">
            <a:off x="6188668" y="1741786"/>
            <a:ext cx="3876762" cy="57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87711557"/>
      </p:ext>
    </p:extLst>
  </p:cSld>
  <p:clrMapOvr>
    <a:masterClrMapping/>
  </p:clrMapOvr>
  <p:transition advTm="337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9428" y="5849397"/>
            <a:ext cx="180871" cy="180871"/>
          </a:xfrm>
          <a:prstGeom prst="rect">
            <a:avLst/>
          </a:prstGeom>
          <a:solidFill>
            <a:srgbClr val="C32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250289" y="7001266"/>
            <a:ext cx="479618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NN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8211" y="2143719"/>
            <a:ext cx="3038924" cy="3038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07139" y="2143719"/>
            <a:ext cx="3038924" cy="3038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256067" y="2143719"/>
            <a:ext cx="3038924" cy="3038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F:\_WSR сент17\Для РКЦ\3 день\DSC_16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173262" y="1187088"/>
            <a:ext cx="6969734" cy="465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F:\_WSR юниор 17\НЧ 2016-7.jpg"/>
          <p:cNvPicPr>
            <a:picLocks noChangeAspect="1" noChangeArrowheads="1"/>
          </p:cNvPicPr>
          <p:nvPr/>
        </p:nvPicPr>
        <p:blipFill>
          <a:blip r:embed="rId4"/>
          <a:srcRect r="3880"/>
          <a:stretch>
            <a:fillRect/>
          </a:stretch>
        </p:blipFill>
        <p:spPr bwMode="auto">
          <a:xfrm rot="355044">
            <a:off x="4548923" y="2450098"/>
            <a:ext cx="6164305" cy="4268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99602077"/>
      </p:ext>
    </p:extLst>
  </p:cSld>
  <p:clrMapOvr>
    <a:masterClrMapping/>
  </p:clrMapOvr>
  <p:transition advTm="425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50289" y="7001266"/>
            <a:ext cx="479618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NN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pic>
        <p:nvPicPr>
          <p:cNvPr id="7" name="Picture 3" descr="F:\_WSR юниор 17\27297614752_0a0572f614_o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r="10218"/>
          <a:stretch>
            <a:fillRect/>
          </a:stretch>
        </p:blipFill>
        <p:spPr bwMode="auto">
          <a:xfrm>
            <a:off x="4233118" y="2755575"/>
            <a:ext cx="6458695" cy="4795838"/>
          </a:xfrm>
          <a:prstGeom prst="rect">
            <a:avLst/>
          </a:prstGeom>
          <a:noFill/>
        </p:spPr>
      </p:pic>
      <p:pic>
        <p:nvPicPr>
          <p:cNvPr id="4098" name="Picture 2" descr="F:\_WSR юниор 17\НЧ 2016 -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0218" r="14968"/>
          <a:stretch>
            <a:fillRect/>
          </a:stretch>
        </p:blipFill>
        <p:spPr bwMode="auto">
          <a:xfrm>
            <a:off x="0" y="0"/>
            <a:ext cx="5381959" cy="479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378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007139" y="2143719"/>
            <a:ext cx="3038924" cy="3038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256067" y="2143719"/>
            <a:ext cx="3038924" cy="3038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00424" y="2149719"/>
            <a:ext cx="34067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F3D85"/>
                </a:solidFill>
                <a:latin typeface="Akrobat" charset="0"/>
                <a:ea typeface="Akrobat" charset="0"/>
                <a:cs typeface="Akrobat" charset="0"/>
              </a:rPr>
              <a:t>ТЕКСТ ТЕКСТ ТЕКСТ ТЕКСТ ТЕКСТ ТЕКСТ ТЕКСТ ТЕКСТ</a:t>
            </a:r>
          </a:p>
          <a:p>
            <a:r>
              <a:rPr lang="ru-RU" sz="2000" b="1" dirty="0" smtClean="0">
                <a:solidFill>
                  <a:srgbClr val="1F3D85"/>
                </a:solidFill>
                <a:latin typeface="Akrobat" charset="0"/>
                <a:ea typeface="Akrobat" charset="0"/>
                <a:cs typeface="Akrobat" charset="0"/>
              </a:rPr>
              <a:t>ТЕКСТ ТЕКСТ ТЕКСТ ТЕКСТ ТЕКСТ ТЕКСТ ТЕКСТ ТЕКСТ</a:t>
            </a:r>
          </a:p>
          <a:p>
            <a:r>
              <a:rPr lang="ru-RU" sz="2000" b="1" dirty="0" smtClean="0">
                <a:solidFill>
                  <a:srgbClr val="1F3D85"/>
                </a:solidFill>
                <a:latin typeface="Akrobat" charset="0"/>
                <a:ea typeface="Akrobat" charset="0"/>
                <a:cs typeface="Akrobat" charset="0"/>
              </a:rPr>
              <a:t>ТЕКСТ ТЕКСТ ТЕКСТ ТЕКСТ ТЕКСТ ТЕКСТ ТЕКСТ ТЕКСТ</a:t>
            </a:r>
          </a:p>
          <a:p>
            <a:endParaRPr lang="ru-RU" sz="2000" b="1" dirty="0" smtClean="0">
              <a:solidFill>
                <a:srgbClr val="1F3D85"/>
              </a:solidFill>
              <a:latin typeface="Akrobat" charset="0"/>
              <a:ea typeface="Akrobat" charset="0"/>
              <a:cs typeface="Akrobat" charset="0"/>
            </a:endParaRPr>
          </a:p>
        </p:txBody>
      </p:sp>
      <p:pic>
        <p:nvPicPr>
          <p:cNvPr id="2050" name="Picture 2" descr="F:\_WSR сент17\Для РКЦ\3 день\DSC_1758.JPG"/>
          <p:cNvPicPr>
            <a:picLocks noChangeAspect="1" noChangeArrowheads="1"/>
          </p:cNvPicPr>
          <p:nvPr/>
        </p:nvPicPr>
        <p:blipFill>
          <a:blip r:embed="rId3"/>
          <a:srcRect l="19215" t="21524" r="34803" b="5297"/>
          <a:stretch>
            <a:fillRect/>
          </a:stretch>
        </p:blipFill>
        <p:spPr bwMode="auto">
          <a:xfrm>
            <a:off x="0" y="0"/>
            <a:ext cx="5602185" cy="5959366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19458"/>
          <a:stretch>
            <a:fillRect/>
          </a:stretch>
        </p:blipFill>
        <p:spPr bwMode="auto">
          <a:xfrm>
            <a:off x="4700916" y="2734675"/>
            <a:ext cx="5990897" cy="4674844"/>
          </a:xfrm>
          <a:prstGeom prst="snip2DiagRect">
            <a:avLst>
              <a:gd name="adj1" fmla="val 23270"/>
              <a:gd name="adj2" fmla="val 47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82704668"/>
      </p:ext>
    </p:extLst>
  </p:cSld>
  <p:clrMapOvr>
    <a:masterClrMapping/>
  </p:clrMapOvr>
  <p:transition advTm="493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641" y="692329"/>
            <a:ext cx="5558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smtClean="0">
                <a:solidFill>
                  <a:srgbClr val="1F3D85"/>
                </a:solidFill>
                <a:latin typeface="Akrobat ExtraBold" charset="0"/>
                <a:ea typeface="Akrobat ExtraBold" charset="0"/>
                <a:cs typeface="Akrobat ExtraBold" charset="0"/>
              </a:rPr>
              <a:t>НАЗВАНИЕ РАЗДЕЛА</a:t>
            </a:r>
            <a:endParaRPr lang="ru-RU" sz="4800" b="1" dirty="0">
              <a:solidFill>
                <a:srgbClr val="1F3D85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0289" y="7001266"/>
            <a:ext cx="479618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NN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29761" y="221565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185906" y="221565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642051" y="221565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098196" y="221565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29761" y="466154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185906" y="466154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642051" y="466154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098196" y="4661543"/>
            <a:ext cx="2160000" cy="21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17647"/>
          <a:stretch>
            <a:fillRect/>
          </a:stretch>
        </p:blipFill>
        <p:spPr bwMode="auto">
          <a:xfrm>
            <a:off x="80779" y="92013"/>
            <a:ext cx="6488373" cy="525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 l="18719" r="8408"/>
          <a:stretch>
            <a:fillRect/>
          </a:stretch>
        </p:blipFill>
        <p:spPr bwMode="auto">
          <a:xfrm>
            <a:off x="5345906" y="2538247"/>
            <a:ext cx="5345907" cy="4890613"/>
          </a:xfrm>
          <a:prstGeom prst="round2DiagRect">
            <a:avLst>
              <a:gd name="adj1" fmla="val 40522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94423138"/>
      </p:ext>
    </p:extLst>
  </p:cSld>
  <p:clrMapOvr>
    <a:masterClrMapping/>
  </p:clrMapOvr>
  <p:transition advTm="4359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</TotalTime>
  <Words>68</Words>
  <Application>Microsoft Office PowerPoint</Application>
  <PresentationFormat>Произвольный</PresentationFormat>
  <Paragraphs>21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Наши достижения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User</cp:lastModifiedBy>
  <cp:revision>26</cp:revision>
  <dcterms:created xsi:type="dcterms:W3CDTF">2017-06-06T12:31:48Z</dcterms:created>
  <dcterms:modified xsi:type="dcterms:W3CDTF">2017-12-07T20:14:10Z</dcterms:modified>
</cp:coreProperties>
</file>